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8357-0751-F332-13E6-7B7AB19A6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D7B15-FCBE-CA7E-AD62-DA7B1F82A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7C25A-9D0F-4342-A8EE-8EB6E15C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E6292-1052-2763-CC42-9A40393D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D2F2-9DE1-67EA-E559-1F3E3B839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9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E0B7-25B7-A96E-5B71-6119EF4A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23FAF-6CDF-4528-BCB3-D6A46FFAE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ACB98-C447-C196-1D33-2482B07F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1117D-3A7B-AB77-B47D-19151BFF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A2CB5-7E3E-6CBF-6D54-E7C5D94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755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94B52-F070-1967-7880-1F84A28A2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D8C3E-3C68-22CD-0128-310BCEA88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4381-0E48-CD67-4A3D-AA9D76D7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7EC4C-64B8-15AF-86CA-9F7E120C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04E6-3AC8-7BD9-654E-92CE691E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925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B43E-AC7C-C038-44EA-350A5E50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94FB7-4CBB-7710-2723-6DD42E177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51E9E-1CC8-2196-4D19-E4FFF8A7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465-D911-575C-9979-AE0D5B36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BF813-31E2-E66B-51A8-0DF450D7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328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700E-5E98-8BE0-2AB6-FF4C41BDE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4AEFB-E5A6-AC55-E026-CC75BEB3D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42632-A70B-3D01-0502-F559C237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C8D3B-1DF3-CE31-D263-BE3C10AD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419A8-B2E7-8C3C-0CE0-AD38C5FC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38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9F5F8-C39E-0648-46E0-CEF35295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4C00E-B418-DB7D-FF64-2C856C342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0AC26-03F8-1D00-53BD-14421134F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C0D91-F700-6D98-02F8-AD61DA09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1E856-9E45-8D12-7AA8-BB5B7462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001DB-95C0-9EC7-CE7C-7A862FE2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4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5DF1-70D3-9852-BAFC-08234C0D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E209E-FF06-C7EC-D544-5309B470F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94C11-0402-2709-36E0-AB4D3E735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8835B-9F18-F3DC-92B1-21F5E8539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09082D-CDC3-16AC-6994-BFCCA7604B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C95F8-7BBE-F18C-0075-0E04062F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FF3CF-5172-6F44-13E0-D815805EE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1BCE6D-E41B-0228-7FD8-A96284BD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49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BE33E-F106-B233-1D04-E4F68B8B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4A8674-F6E0-9B9A-39CC-947DE168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11FAE-BE67-7964-CF74-B7DD1474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3F8F1-8906-78C5-5B50-7D0F120E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82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0AABFF-2B38-5F35-977B-FA1C5CC3E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2142B-6C9E-BDF7-2604-131A0727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7CCA5-6CFE-40D5-C937-E96DAA4C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62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8005-6C5E-CB65-A828-B553EE664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E8B73-47B3-856F-FF07-C67B48EF5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123FC-7776-CFEC-FB0A-E923EADAF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747F6-01EF-2DB8-B4C8-9A091DD4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968D1-D995-9F6A-2233-2DEEE2BA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3511B-7452-D8DE-7BEF-10C35A99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4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49F6-27EA-83E7-51F0-5A57DBAA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CF873-5698-F532-17FF-A11E9CB99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950A6-CF90-0A45-F945-1F8A82E21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6867-40BB-1BEF-E28A-FB37BFEF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8BB5-09CB-127A-9778-5C9FF1C7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C24A4-527E-6B6A-E9B6-480DB7C4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98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B9CA0-FDDD-3D18-915E-B4F8BF41A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4E698-4CCB-E340-5D09-B7472692F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89261-8709-EB83-49A4-A67663C90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6C61C-A561-4607-9DC5-71F6CC50165A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F85C6-1067-D161-1967-FE0E5C5D7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CD9A3-11CC-4216-AE04-5862A15E2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3DEF9-2CC4-485E-A7A7-3FF6356227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50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1146B0-D135-4411-4E78-751DE32B5E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61404-675B-5E4E-F937-8FD2DC459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37EC1-38DD-6F26-7DA3-45C1566D7D93}"/>
              </a:ext>
            </a:extLst>
          </p:cNvPr>
          <p:cNvSpPr/>
          <p:nvPr/>
        </p:nvSpPr>
        <p:spPr>
          <a:xfrm>
            <a:off x="11364686" y="0"/>
            <a:ext cx="827314" cy="9688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0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3E459-F3F4-848F-7901-6AFCA634A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855"/>
          </a:xfrm>
        </p:spPr>
      </p:pic>
    </p:spTree>
    <p:extLst>
      <p:ext uri="{BB962C8B-B14F-4D97-AF65-F5344CB8AC3E}">
        <p14:creationId xmlns:p14="http://schemas.microsoft.com/office/powerpoint/2010/main" val="53772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52BAF2-39F3-7037-7115-2A34E644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857"/>
          </a:xfrm>
        </p:spPr>
      </p:pic>
    </p:spTree>
    <p:extLst>
      <p:ext uri="{BB962C8B-B14F-4D97-AF65-F5344CB8AC3E}">
        <p14:creationId xmlns:p14="http://schemas.microsoft.com/office/powerpoint/2010/main" val="2059103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B5954-5836-AF4D-1EF9-F8045385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0621"/>
          </a:xfrm>
        </p:spPr>
      </p:pic>
    </p:spTree>
    <p:extLst>
      <p:ext uri="{BB962C8B-B14F-4D97-AF65-F5344CB8AC3E}">
        <p14:creationId xmlns:p14="http://schemas.microsoft.com/office/powerpoint/2010/main" val="1611737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9E1780-B83A-EE2A-403A-62ED62D9E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282377"/>
            <a:ext cx="10515600" cy="4044461"/>
          </a:xfrm>
        </p:spPr>
      </p:pic>
    </p:spTree>
    <p:extLst>
      <p:ext uri="{BB962C8B-B14F-4D97-AF65-F5344CB8AC3E}">
        <p14:creationId xmlns:p14="http://schemas.microsoft.com/office/powerpoint/2010/main" val="235261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BEDD-2C7D-2015-1A36-F7EC5D38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BCA4B-4664-4FA5-0B9D-60FB20CDF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5105400"/>
          </a:xfrm>
        </p:spPr>
      </p:pic>
    </p:spTree>
    <p:extLst>
      <p:ext uri="{BB962C8B-B14F-4D97-AF65-F5344CB8AC3E}">
        <p14:creationId xmlns:p14="http://schemas.microsoft.com/office/powerpoint/2010/main" val="340111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883FB-174F-C8A8-E71B-26326313E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793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E3AB0-274B-1123-0A2B-C1F845653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21746"/>
          </a:xfrm>
        </p:spPr>
      </p:pic>
    </p:spTree>
    <p:extLst>
      <p:ext uri="{BB962C8B-B14F-4D97-AF65-F5344CB8AC3E}">
        <p14:creationId xmlns:p14="http://schemas.microsoft.com/office/powerpoint/2010/main" val="179579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11F57-DA07-D4AD-9BDD-3E644F68C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3819"/>
          </a:xfrm>
        </p:spPr>
      </p:pic>
    </p:spTree>
    <p:extLst>
      <p:ext uri="{BB962C8B-B14F-4D97-AF65-F5344CB8AC3E}">
        <p14:creationId xmlns:p14="http://schemas.microsoft.com/office/powerpoint/2010/main" val="2841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BFB1E3-E064-FE79-EDE5-6E83361BB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509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CD9C0-B202-78AC-A468-6ECBD195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38226"/>
          </a:xfrm>
        </p:spPr>
      </p:pic>
    </p:spTree>
    <p:extLst>
      <p:ext uri="{BB962C8B-B14F-4D97-AF65-F5344CB8AC3E}">
        <p14:creationId xmlns:p14="http://schemas.microsoft.com/office/powerpoint/2010/main" val="312798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32136-8019-4CC1-4A2F-EAA300802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753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B907F0-A2E2-2A97-C6A0-0856B464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155924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5</cp:revision>
  <dcterms:created xsi:type="dcterms:W3CDTF">2025-01-30T10:42:44Z</dcterms:created>
  <dcterms:modified xsi:type="dcterms:W3CDTF">2025-01-30T10:51:08Z</dcterms:modified>
</cp:coreProperties>
</file>